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76D9-B5DC-5845-8F8F-F478ABDEA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82267-ED67-F94A-A760-A6161BBE0D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138F78-63D1-9B4E-98D6-FFBB89439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030A-95C4-EA42-AE9A-58D82921E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14147-CE66-6540-B7A9-BC19F93B2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60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1DD32-3F2A-A546-BAFC-2A689B2F6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A173EF-2077-B440-9289-9365653D4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7E6BC-2A35-A546-BC15-D36996DC4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616827-BC29-9346-AACD-232A5D7AC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AA3AC-B9C8-0842-A704-5B9C3E0E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15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9CA4B1-3CB6-E145-8968-E868595EE9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F787B2-7DE0-A64C-800E-44059467ED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5056E-B534-5045-8377-BB16A8B36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D41CF-B8F8-ED4D-8D20-3662DA17F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B7AAB-028B-8D42-ACE9-C8E20096D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44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9F88D-ED9C-2C44-85D5-1B7B06465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57ED7-35C4-A847-BDC9-DD017EB4EC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E8509-366D-E946-9D58-F8346CF1B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33A34-3350-CF42-862F-869C49871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ED052-AD22-0643-9A30-725C827EA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1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6FEF1-D1A0-2A42-A7BF-947C55077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D698BC-3F98-514E-88E2-AC9AA2CD0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08DBF-C4B6-C846-9B99-EB6160C8C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B9FD8E-9F99-2C43-B29F-549529E29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7B20-CE47-C141-BED3-BF47AA18D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824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9F9FA-00B8-AB48-9A2D-3A617486D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DF164-FD8D-8147-8E23-98DA3664DE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7BFF66-0D33-7A40-A5E1-B1C72CD476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21E8A8-E75F-8B4F-8D51-37AA1D8A3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EFF415-B166-3146-B0EC-05AAECFD7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DFCAE-1987-0D4E-90E9-0E53DC91F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16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0CEE2-3CAE-B64B-808C-3B3C9C84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C1E9C-6618-444A-9189-7EAC3D9C5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CBF36E-66DA-AB44-BD91-271687AB8B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1E88C8-D670-8343-8A1D-C16ADC4D95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B31D9E-8D85-2C49-8109-64823326C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AABB4A-DC16-C24E-A9BD-1541AFCB4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4DEF57-3E76-9740-B93C-0AC03CCFA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A1DF91-36AD-5A40-8843-9C26C8CA1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98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F0BB-F8BB-DF4B-AFC4-6E03B16A5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6CA1E3-D33C-E443-BD46-B99D353BD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E685EB-0124-BD46-AAB4-BAD00528B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755461-8FF8-9549-AA0C-7F50126D0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57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19256B-1337-0543-A83F-3EB5B41F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2A5DBD-DC7E-504E-AE51-413767934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1D497-6585-C04F-B14B-11EF484F1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232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95CCD-6CC9-5040-A690-61F32DD6A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85B35-61C4-524C-8D05-B9036590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7156F4-E720-464F-BF25-1DFA74DFD5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4F2263-3E22-604D-9AA4-652A122C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CCE2F0-9114-344D-8590-0D5796E56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AD772F-E5DC-D842-86A7-86AA0F216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47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CA835-F28F-724C-84D6-BC8F0867E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166F0-DBB6-5B4E-878F-44B799866F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AAE33-0168-AB4B-992E-40BF7CD28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D463EA-C16D-8B48-957F-DE49BCB12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B8D71-AB2A-6C4A-9E18-C169F4151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141229-246A-F748-A351-EFF5477F3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80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E94AE1-8D38-E949-BA91-B4CCB747B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B84C5-14E9-3648-BD2F-A7EE63A62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8C72A-5DEE-E546-9116-F9F6ED7028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711D6-3437-9644-8213-CA7FAA3CA81C}" type="datetimeFigureOut">
              <a:rPr lang="en-US" smtClean="0"/>
              <a:t>3/29/22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7F981-E395-8B42-A7BF-F5934F7DC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58C79E-0D3D-2049-9DF9-7DAAFCD4F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2AC9D-1BF5-8545-87F0-463AD232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495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9326D-74D7-A44B-928E-E0D955EF67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A5E28E-1581-0344-896E-392A119228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47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Bischoff, Terri J</dc:creator>
  <cp:lastModifiedBy>Bischoff, Terri J</cp:lastModifiedBy>
  <cp:revision>3</cp:revision>
  <dcterms:created xsi:type="dcterms:W3CDTF">2022-03-29T14:06:26Z</dcterms:created>
  <dcterms:modified xsi:type="dcterms:W3CDTF">2022-03-29T14:10:40Z</dcterms:modified>
</cp:coreProperties>
</file>