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79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FDCE93-9E8A-0B21-5B07-80DBC40E0F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AB615C-6718-FC25-52E7-E6605BE0DF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8441B-B1AF-4353-8D78-F7BC977B1D7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1122C6-18FD-415A-046D-EB7E6AC900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D348E-7C07-CAB8-5446-33657F93C5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987E1-DCCB-48CF-83D5-2DB02E53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6DDD4-402F-4DC4-AC51-95145A8F9FAD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3A899-0325-4747-80A3-5EB726CBE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53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76D9-B5DC-5845-8F8F-F478ABDEA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82267-ED67-F94A-A760-A6161BBE0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F78-63D1-9B4E-98D6-FFBB8943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030A-95C4-EA42-AE9A-58D82921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14147-CE66-6540-B7A9-BC19F93B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6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DD32-3F2A-A546-BAFC-2A689B2F6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173EF-2077-B440-9289-9365653D4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7E6BC-2A35-A546-BC15-D36996DC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6827-BC29-9346-AACD-232A5D7A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AA3AC-B9C8-0842-A704-5B9C3E0E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5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CA4B1-3CB6-E145-8968-E868595EE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787B2-7DE0-A64C-800E-44059467E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5056E-B534-5045-8377-BB16A8B36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D41CF-B8F8-ED4D-8D20-3662DA17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B7AAB-028B-8D42-ACE9-C8E20096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F88D-ED9C-2C44-85D5-1B7B0646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57ED7-35C4-A847-BDC9-DD017EB4E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E8509-366D-E946-9D58-F8346CF1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33A34-3350-CF42-862F-869C4987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ED052-AD22-0643-9A30-725C827E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1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FEF1-D1A0-2A42-A7BF-947C55077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698BC-3F98-514E-88E2-AC9AA2CD0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08DBF-C4B6-C846-9B99-EB6160C8C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9FD8E-9F99-2C43-B29F-549529E2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F7B20-CE47-C141-BED3-BF47AA18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2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F9FA-00B8-AB48-9A2D-3A617486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DF164-FD8D-8147-8E23-98DA3664D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BFF66-0D33-7A40-A5E1-B1C72CD47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1E8A8-E75F-8B4F-8D51-37AA1D8A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FF415-B166-3146-B0EC-05AAECFD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DFCAE-1987-0D4E-90E9-0E53DC91F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0CEE2-3CAE-B64B-808C-3B3C9C843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C1E9C-6618-444A-9189-7EAC3D9C5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BF36E-66DA-AB44-BD91-271687AB8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E88C8-D670-8343-8A1D-C16ADC4D9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B31D9E-8D85-2C49-8109-64823326C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AABB4A-DC16-C24E-A9BD-1541AFCB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4DEF57-3E76-9740-B93C-0AC03CCF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A1DF91-36AD-5A40-8843-9C26C8CA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9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4F0BB-F8BB-DF4B-AFC4-6E03B16A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CA1E3-D33C-E443-BD46-B99D353B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685EB-0124-BD46-AAB4-BAD00528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55461-8FF8-9549-AA0C-7F50126D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5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256B-1337-0543-A83F-3EB5B41F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A5DBD-DC7E-504E-AE51-41376793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1D497-6585-C04F-B14B-11EF484F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3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95CCD-6CC9-5040-A690-61F32DD6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85B35-61C4-524C-8D05-B9036590D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156F4-E720-464F-BF25-1DFA74DFD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F2263-3E22-604D-9AA4-652A122C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CE2F0-9114-344D-8590-0D5796E5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D772F-E5DC-D842-86A7-86AA0F216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A835-F28F-724C-84D6-BC8F0867E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166F0-DBB6-5B4E-878F-44B799866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AAE33-0168-AB4B-992E-40BF7CD28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463EA-C16D-8B48-957F-DE49BCB1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B8D71-AB2A-6C4A-9E18-C169F415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41229-246A-F748-A351-EFF5477F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94AE1-8D38-E949-BA91-B4CCB747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84C5-14E9-3648-BD2F-A7EE63A62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8C72A-5DEE-E546-9116-F9F6ED702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711D6-3437-9644-8213-CA7FAA3CA81C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F981-E395-8B42-A7BF-F5934F7DC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8C79E-0D3D-2049-9DF9-7DAAFCD4F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2AC9D-1BF5-8545-87F0-463AD232B31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CD97655C-1FA0-6671-B19D-DEFC60812BC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930640" y="5952281"/>
            <a:ext cx="1874762" cy="85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9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42D884-E6C0-2C0B-2523-A14773FA2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54E154C-80E4-EE16-1759-19B72C4A6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0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Bischoff, Terri J</dc:creator>
  <cp:lastModifiedBy>Dobersek, Urska</cp:lastModifiedBy>
  <cp:revision>4</cp:revision>
  <dcterms:created xsi:type="dcterms:W3CDTF">2022-03-29T14:06:26Z</dcterms:created>
  <dcterms:modified xsi:type="dcterms:W3CDTF">2023-07-14T13:47:55Z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32cc9-dea4-49e2-bfe2-7f42b17a9d2b_Enabled">
    <vt:lpwstr>true</vt:lpwstr>
  </property>
  <property fmtid="{D5CDD505-2E9C-101B-9397-08002B2CF9AE}" pid="3" name="MSIP_Label_93932cc9-dea4-49e2-bfe2-7f42b17a9d2b_SetDate">
    <vt:lpwstr>2023-06-09T19:22:21Z</vt:lpwstr>
  </property>
  <property fmtid="{D5CDD505-2E9C-101B-9397-08002B2CF9AE}" pid="4" name="MSIP_Label_93932cc9-dea4-49e2-bfe2-7f42b17a9d2b_Method">
    <vt:lpwstr>Standard</vt:lpwstr>
  </property>
  <property fmtid="{D5CDD505-2E9C-101B-9397-08002B2CF9AE}" pid="5" name="MSIP_Label_93932cc9-dea4-49e2-bfe2-7f42b17a9d2b_Name">
    <vt:lpwstr>USI Internal</vt:lpwstr>
  </property>
  <property fmtid="{D5CDD505-2E9C-101B-9397-08002B2CF9AE}" pid="6" name="MSIP_Label_93932cc9-dea4-49e2-bfe2-7f42b17a9d2b_SiteId">
    <vt:lpwstr>ae1d882c-786b-492c-9095-3d81d0a2f615</vt:lpwstr>
  </property>
  <property fmtid="{D5CDD505-2E9C-101B-9397-08002B2CF9AE}" pid="7" name="MSIP_Label_93932cc9-dea4-49e2-bfe2-7f42b17a9d2b_ActionId">
    <vt:lpwstr>9aa9d575-32f2-4c5e-8d8e-d9c06d7f86a1</vt:lpwstr>
  </property>
  <property fmtid="{D5CDD505-2E9C-101B-9397-08002B2CF9AE}" pid="8" name="MSIP_Label_93932cc9-dea4-49e2-bfe2-7f42b17a9d2b_ContentBits">
    <vt:lpwstr>0</vt:lpwstr>
  </property>
</Properties>
</file>