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49990375" cy="37490400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84188" indent="-381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71550" indent="-77788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455738" indent="-117475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943100" indent="-157163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808">
          <p15:clr>
            <a:srgbClr val="A4A3A4"/>
          </p15:clr>
        </p15:guide>
        <p15:guide id="2" pos="1574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Altmeyer, Sydney M" initials="ASM [4]" lastIdx="1" clrIdx="6"/>
  <p:cmAuthor id="1" name="Boik, Elizabeth H" initials="BEH" lastIdx="2" clrIdx="0"/>
  <p:cmAuthor id="8" name="Altmeyer, Sydney M" initials="ASM [5]" lastIdx="1" clrIdx="7"/>
  <p:cmAuthor id="2" name="Dobersek, Urska" initials="DU" lastIdx="11" clrIdx="1"/>
  <p:cmAuthor id="9" name="Altmeyer, Sydney M" initials="ASM [6]" lastIdx="1" clrIdx="8"/>
  <p:cmAuthor id="3" name="Kaitlin Krout" initials="KK" lastIdx="1" clrIdx="2"/>
  <p:cmAuthor id="10" name="Altmeyer, Sydney M" initials="ASM [7]" lastIdx="1" clrIdx="9"/>
  <p:cmAuthor id="4" name="Altmeyer, Sydney M" initials="ASM" lastIdx="1" clrIdx="3"/>
  <p:cmAuthor id="5" name="Altmeyer, Sydney M" initials="ASM [2]" lastIdx="1" clrIdx="4"/>
  <p:cmAuthor id="6" name="Altmeyer, Sydney M" initials="ASM [3]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3B49"/>
    <a:srgbClr val="F05E1C"/>
    <a:srgbClr val="0038A8"/>
    <a:srgbClr val="6E6C76"/>
    <a:srgbClr val="8F8D97"/>
    <a:srgbClr val="B7B6BC"/>
    <a:srgbClr val="3F7FFF"/>
    <a:srgbClr val="ED7D31"/>
    <a:srgbClr val="4787E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348" autoAdjust="0"/>
    <p:restoredTop sz="85899" autoAdjust="0"/>
  </p:normalViewPr>
  <p:slideViewPr>
    <p:cSldViewPr>
      <p:cViewPr varScale="1">
        <p:scale>
          <a:sx n="17" d="100"/>
          <a:sy n="17" d="100"/>
        </p:scale>
        <p:origin x="2952" y="78"/>
      </p:cViewPr>
      <p:guideLst>
        <p:guide orient="horz" pos="11808"/>
        <p:guide pos="1574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2" tIns="46656" rIns="93312" bIns="4665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758" y="1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2" tIns="46656" rIns="93312" bIns="4665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3646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2" tIns="46656" rIns="93312" bIns="4665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758" y="8843646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2" tIns="46656" rIns="93312" bIns="4665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E4AD4DC-42DD-41E0-842F-2FD7B3884C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2764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2" tIns="46656" rIns="93312" bIns="4665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758" y="1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2" tIns="46656" rIns="93312" bIns="4665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414" y="4421823"/>
            <a:ext cx="5150273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2" tIns="46656" rIns="93312" bIns="466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646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2" tIns="46656" rIns="93312" bIns="4665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758" y="8843646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2" tIns="46656" rIns="93312" bIns="4665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C571FFB-740B-4956-BE27-ABDC12A691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6373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1pPr>
    <a:lvl2pPr marL="484188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2pPr>
    <a:lvl3pPr marL="97155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3pPr>
    <a:lvl4pPr marL="1455738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4pPr>
    <a:lvl5pPr marL="194310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5pPr>
    <a:lvl6pPr marL="2429759" algn="l" defTabSz="97190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15710" algn="l" defTabSz="97190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01663" algn="l" defTabSz="97190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87614" algn="l" defTabSz="97190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8B58F3-9BEE-421B-A7D3-26223FB212D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096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602" y="11647047"/>
            <a:ext cx="42491175" cy="803469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99200" y="21243837"/>
            <a:ext cx="34991977" cy="9582327"/>
          </a:xfrm>
        </p:spPr>
        <p:txBody>
          <a:bodyPr/>
          <a:lstStyle>
            <a:lvl1pPr marL="0" indent="0" algn="ctr">
              <a:buNone/>
              <a:defRPr/>
            </a:lvl1pPr>
            <a:lvl2pPr marL="485951" indent="0" algn="ctr">
              <a:buNone/>
              <a:defRPr/>
            </a:lvl2pPr>
            <a:lvl3pPr marL="971904" indent="0" algn="ctr">
              <a:buNone/>
              <a:defRPr/>
            </a:lvl3pPr>
            <a:lvl4pPr marL="1457855" indent="0" algn="ctr">
              <a:buNone/>
              <a:defRPr/>
            </a:lvl4pPr>
            <a:lvl5pPr marL="1943807" indent="0" algn="ctr">
              <a:buNone/>
              <a:defRPr/>
            </a:lvl5pPr>
            <a:lvl6pPr marL="2429759" indent="0" algn="ctr">
              <a:buNone/>
              <a:defRPr/>
            </a:lvl6pPr>
            <a:lvl7pPr marL="2915710" indent="0" algn="ctr">
              <a:buNone/>
              <a:defRPr/>
            </a:lvl7pPr>
            <a:lvl8pPr marL="3401663" indent="0" algn="ctr">
              <a:buNone/>
              <a:defRPr/>
            </a:lvl8pPr>
            <a:lvl9pPr marL="3887614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12046-6638-4D33-9AC4-CD808AA105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33D53-F72F-4C62-90A5-7D01854362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243988" y="1502437"/>
            <a:ext cx="11247191" cy="319886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0805" y="1502437"/>
            <a:ext cx="33588891" cy="319886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D706B-F641-44FF-A194-10D9B1F4D0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55224-6FBF-43AD-A3F9-19171FE8B6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8894" y="24091417"/>
            <a:ext cx="42491175" cy="7445287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48894" y="15890391"/>
            <a:ext cx="42491175" cy="8201025"/>
          </a:xfrm>
        </p:spPr>
        <p:txBody>
          <a:bodyPr anchor="b"/>
          <a:lstStyle>
            <a:lvl1pPr marL="0" indent="0">
              <a:buNone/>
              <a:defRPr sz="2100"/>
            </a:lvl1pPr>
            <a:lvl2pPr marL="485951" indent="0">
              <a:buNone/>
              <a:defRPr sz="2000"/>
            </a:lvl2pPr>
            <a:lvl3pPr marL="971904" indent="0">
              <a:buNone/>
              <a:defRPr sz="1700"/>
            </a:lvl3pPr>
            <a:lvl4pPr marL="1457855" indent="0">
              <a:buNone/>
              <a:defRPr sz="1500"/>
            </a:lvl4pPr>
            <a:lvl5pPr marL="1943807" indent="0">
              <a:buNone/>
              <a:defRPr sz="1500"/>
            </a:lvl5pPr>
            <a:lvl6pPr marL="2429759" indent="0">
              <a:buNone/>
              <a:defRPr sz="1500"/>
            </a:lvl6pPr>
            <a:lvl7pPr marL="2915710" indent="0">
              <a:buNone/>
              <a:defRPr sz="1500"/>
            </a:lvl7pPr>
            <a:lvl8pPr marL="3401663" indent="0">
              <a:buNone/>
              <a:defRPr sz="1500"/>
            </a:lvl8pPr>
            <a:lvl9pPr marL="3887614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2D884-E53B-4BD6-AF5B-785BC56447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0805" y="8748845"/>
            <a:ext cx="22417238" cy="2474229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072333" y="8748845"/>
            <a:ext cx="22418845" cy="2474229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4B0DA-6C16-4D61-8A16-B1762F12AB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9199" y="1500628"/>
            <a:ext cx="44991981" cy="6248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9198" y="8392673"/>
            <a:ext cx="22087760" cy="349664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951" indent="0">
              <a:buNone/>
              <a:defRPr sz="2100" b="1"/>
            </a:lvl2pPr>
            <a:lvl3pPr marL="971904" indent="0">
              <a:buNone/>
              <a:defRPr sz="2000" b="1"/>
            </a:lvl3pPr>
            <a:lvl4pPr marL="1457855" indent="0">
              <a:buNone/>
              <a:defRPr sz="1700" b="1"/>
            </a:lvl4pPr>
            <a:lvl5pPr marL="1943807" indent="0">
              <a:buNone/>
              <a:defRPr sz="1700" b="1"/>
            </a:lvl5pPr>
            <a:lvl6pPr marL="2429759" indent="0">
              <a:buNone/>
              <a:defRPr sz="1700" b="1"/>
            </a:lvl6pPr>
            <a:lvl7pPr marL="2915710" indent="0">
              <a:buNone/>
              <a:defRPr sz="1700" b="1"/>
            </a:lvl7pPr>
            <a:lvl8pPr marL="3401663" indent="0">
              <a:buNone/>
              <a:defRPr sz="1700" b="1"/>
            </a:lvl8pPr>
            <a:lvl9pPr marL="3887614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99198" y="11889318"/>
            <a:ext cx="22087760" cy="2160001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393774" y="8392673"/>
            <a:ext cx="22097405" cy="349664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5951" indent="0">
              <a:buNone/>
              <a:defRPr sz="2100" b="1"/>
            </a:lvl2pPr>
            <a:lvl3pPr marL="971904" indent="0">
              <a:buNone/>
              <a:defRPr sz="2000" b="1"/>
            </a:lvl3pPr>
            <a:lvl4pPr marL="1457855" indent="0">
              <a:buNone/>
              <a:defRPr sz="1700" b="1"/>
            </a:lvl4pPr>
            <a:lvl5pPr marL="1943807" indent="0">
              <a:buNone/>
              <a:defRPr sz="1700" b="1"/>
            </a:lvl5pPr>
            <a:lvl6pPr marL="2429759" indent="0">
              <a:buNone/>
              <a:defRPr sz="1700" b="1"/>
            </a:lvl6pPr>
            <a:lvl7pPr marL="2915710" indent="0">
              <a:buNone/>
              <a:defRPr sz="1700" b="1"/>
            </a:lvl7pPr>
            <a:lvl8pPr marL="3401663" indent="0">
              <a:buNone/>
              <a:defRPr sz="1700" b="1"/>
            </a:lvl8pPr>
            <a:lvl9pPr marL="3887614" indent="0">
              <a:buNone/>
              <a:defRPr sz="1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393774" y="11889318"/>
            <a:ext cx="22097405" cy="2160001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85F0F-7C06-4604-A8A6-D65D419A54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AA0C5-9BB0-4E83-805D-75AD765BE1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07B2E-D17C-4C93-9E4C-BD0D0D1B1E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9199" y="1493397"/>
            <a:ext cx="16446485" cy="6351455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45170" y="1493397"/>
            <a:ext cx="27946008" cy="31995930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99199" y="7844852"/>
            <a:ext cx="16446485" cy="25644475"/>
          </a:xfrm>
        </p:spPr>
        <p:txBody>
          <a:bodyPr/>
          <a:lstStyle>
            <a:lvl1pPr marL="0" indent="0">
              <a:buNone/>
              <a:defRPr sz="1500"/>
            </a:lvl1pPr>
            <a:lvl2pPr marL="485951" indent="0">
              <a:buNone/>
              <a:defRPr sz="1300"/>
            </a:lvl2pPr>
            <a:lvl3pPr marL="971904" indent="0">
              <a:buNone/>
              <a:defRPr sz="1100"/>
            </a:lvl3pPr>
            <a:lvl4pPr marL="1457855" indent="0">
              <a:buNone/>
              <a:defRPr sz="1000"/>
            </a:lvl4pPr>
            <a:lvl5pPr marL="1943807" indent="0">
              <a:buNone/>
              <a:defRPr sz="1000"/>
            </a:lvl5pPr>
            <a:lvl6pPr marL="2429759" indent="0">
              <a:buNone/>
              <a:defRPr sz="1000"/>
            </a:lvl6pPr>
            <a:lvl7pPr marL="2915710" indent="0">
              <a:buNone/>
              <a:defRPr sz="1000"/>
            </a:lvl7pPr>
            <a:lvl8pPr marL="3401663" indent="0">
              <a:buNone/>
              <a:defRPr sz="1000"/>
            </a:lvl8pPr>
            <a:lvl9pPr marL="388761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6FC21-2401-492D-A5C1-65DA9791F1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9105" y="26242920"/>
            <a:ext cx="29993582" cy="309888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799105" y="3350200"/>
            <a:ext cx="29993582" cy="22493154"/>
          </a:xfrm>
        </p:spPr>
        <p:txBody>
          <a:bodyPr/>
          <a:lstStyle>
            <a:lvl1pPr marL="0" indent="0">
              <a:buNone/>
              <a:defRPr sz="3400"/>
            </a:lvl1pPr>
            <a:lvl2pPr marL="485951" indent="0">
              <a:buNone/>
              <a:defRPr sz="2900"/>
            </a:lvl2pPr>
            <a:lvl3pPr marL="971904" indent="0">
              <a:buNone/>
              <a:defRPr sz="2500"/>
            </a:lvl3pPr>
            <a:lvl4pPr marL="1457855" indent="0">
              <a:buNone/>
              <a:defRPr sz="2100"/>
            </a:lvl4pPr>
            <a:lvl5pPr marL="1943807" indent="0">
              <a:buNone/>
              <a:defRPr sz="2100"/>
            </a:lvl5pPr>
            <a:lvl6pPr marL="2429759" indent="0">
              <a:buNone/>
              <a:defRPr sz="2100"/>
            </a:lvl6pPr>
            <a:lvl7pPr marL="2915710" indent="0">
              <a:buNone/>
              <a:defRPr sz="2100"/>
            </a:lvl7pPr>
            <a:lvl8pPr marL="3401663" indent="0">
              <a:buNone/>
              <a:defRPr sz="2100"/>
            </a:lvl8pPr>
            <a:lvl9pPr marL="3887614" indent="0">
              <a:buNone/>
              <a:defRPr sz="21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799105" y="29341808"/>
            <a:ext cx="29993582" cy="4398829"/>
          </a:xfrm>
        </p:spPr>
        <p:txBody>
          <a:bodyPr/>
          <a:lstStyle>
            <a:lvl1pPr marL="0" indent="0">
              <a:buNone/>
              <a:defRPr sz="1500"/>
            </a:lvl1pPr>
            <a:lvl2pPr marL="485951" indent="0">
              <a:buNone/>
              <a:defRPr sz="1300"/>
            </a:lvl2pPr>
            <a:lvl3pPr marL="971904" indent="0">
              <a:buNone/>
              <a:defRPr sz="1100"/>
            </a:lvl3pPr>
            <a:lvl4pPr marL="1457855" indent="0">
              <a:buNone/>
              <a:defRPr sz="1000"/>
            </a:lvl4pPr>
            <a:lvl5pPr marL="1943807" indent="0">
              <a:buNone/>
              <a:defRPr sz="1000"/>
            </a:lvl5pPr>
            <a:lvl6pPr marL="2429759" indent="0">
              <a:buNone/>
              <a:defRPr sz="1000"/>
            </a:lvl6pPr>
            <a:lvl7pPr marL="2915710" indent="0">
              <a:buNone/>
              <a:defRPr sz="1000"/>
            </a:lvl7pPr>
            <a:lvl8pPr marL="3401663" indent="0">
              <a:buNone/>
              <a:defRPr sz="1000"/>
            </a:lvl8pPr>
            <a:lvl9pPr marL="388761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F3017-E986-4CB8-9883-EBE8CCC12A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1900" y="1503363"/>
            <a:ext cx="44988163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99825" tIns="249913" rIns="499825" bIns="2499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1900" y="8750300"/>
            <a:ext cx="44988163" cy="2473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99825" tIns="249913" rIns="499825" bIns="2499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01900" y="34140775"/>
            <a:ext cx="11661775" cy="260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9825" tIns="249913" rIns="499825" bIns="249913" numCol="1" anchor="t" anchorCtr="0" compatLnSpc="1">
            <a:prstTxWarp prst="textNoShape">
              <a:avLst/>
            </a:prstTxWarp>
          </a:bodyPr>
          <a:lstStyle>
            <a:lvl1pPr>
              <a:defRPr sz="76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081500" y="34140775"/>
            <a:ext cx="15828963" cy="260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9825" tIns="249913" rIns="499825" bIns="249913" numCol="1" anchor="t" anchorCtr="0" compatLnSpc="1">
            <a:prstTxWarp prst="textNoShape">
              <a:avLst/>
            </a:prstTxWarp>
          </a:bodyPr>
          <a:lstStyle>
            <a:lvl1pPr algn="ctr">
              <a:defRPr sz="76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828288" y="34140775"/>
            <a:ext cx="11661775" cy="260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9825" tIns="249913" rIns="499825" bIns="249913" numCol="1" anchor="t" anchorCtr="0" compatLnSpc="1">
            <a:prstTxWarp prst="textNoShape">
              <a:avLst/>
            </a:prstTxWarp>
          </a:bodyPr>
          <a:lstStyle>
            <a:lvl1pPr algn="r">
              <a:defRPr sz="7600"/>
            </a:lvl1pPr>
          </a:lstStyle>
          <a:p>
            <a:pPr>
              <a:defRPr/>
            </a:pPr>
            <a:fld id="{A19BEA6E-AA77-4ED3-849D-65165D3E34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999038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999038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Arial" charset="0"/>
        </a:defRPr>
      </a:lvl2pPr>
      <a:lvl3pPr algn="ctr" defTabSz="4999038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Arial" charset="0"/>
        </a:defRPr>
      </a:lvl3pPr>
      <a:lvl4pPr algn="ctr" defTabSz="4999038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Arial" charset="0"/>
        </a:defRPr>
      </a:lvl4pPr>
      <a:lvl5pPr algn="ctr" defTabSz="4999038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Arial" charset="0"/>
        </a:defRPr>
      </a:lvl5pPr>
      <a:lvl6pPr marL="485951" algn="ctr" defTabSz="4999566" rtl="0" fontAlgn="base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Arial" charset="0"/>
        </a:defRPr>
      </a:lvl6pPr>
      <a:lvl7pPr marL="971904" algn="ctr" defTabSz="4999566" rtl="0" fontAlgn="base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Arial" charset="0"/>
        </a:defRPr>
      </a:lvl7pPr>
      <a:lvl8pPr marL="1457855" algn="ctr" defTabSz="4999566" rtl="0" fontAlgn="base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Arial" charset="0"/>
        </a:defRPr>
      </a:lvl8pPr>
      <a:lvl9pPr marL="1943807" algn="ctr" defTabSz="4999566" rtl="0" fontAlgn="base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Arial" charset="0"/>
        </a:defRPr>
      </a:lvl9pPr>
    </p:titleStyle>
    <p:bodyStyle>
      <a:lvl1pPr marL="1874838" indent="-1874838" algn="l" defTabSz="4999038" rtl="0" eaLnBrk="0" fontAlgn="base" hangingPunct="0">
        <a:spcBef>
          <a:spcPct val="20000"/>
        </a:spcBef>
        <a:spcAft>
          <a:spcPct val="0"/>
        </a:spcAft>
        <a:buChar char="•"/>
        <a:defRPr sz="17600">
          <a:solidFill>
            <a:schemeClr val="tx1"/>
          </a:solidFill>
          <a:latin typeface="+mn-lt"/>
          <a:ea typeface="+mn-ea"/>
          <a:cs typeface="+mn-cs"/>
        </a:defRPr>
      </a:lvl1pPr>
      <a:lvl2pPr marL="4060825" indent="-1562100" algn="l" defTabSz="4999038" rtl="0" eaLnBrk="0" fontAlgn="base" hangingPunct="0">
        <a:spcBef>
          <a:spcPct val="20000"/>
        </a:spcBef>
        <a:spcAft>
          <a:spcPct val="0"/>
        </a:spcAft>
        <a:buChar char="–"/>
        <a:defRPr sz="15300">
          <a:solidFill>
            <a:schemeClr val="tx1"/>
          </a:solidFill>
          <a:latin typeface="+mn-lt"/>
        </a:defRPr>
      </a:lvl2pPr>
      <a:lvl3pPr marL="6248400" indent="-1247775" algn="l" defTabSz="4999038" rtl="0" eaLnBrk="0" fontAlgn="base" hangingPunct="0">
        <a:spcBef>
          <a:spcPct val="20000"/>
        </a:spcBef>
        <a:spcAft>
          <a:spcPct val="0"/>
        </a:spcAft>
        <a:buChar char="•"/>
        <a:defRPr sz="13100">
          <a:solidFill>
            <a:schemeClr val="tx1"/>
          </a:solidFill>
          <a:latin typeface="+mn-lt"/>
        </a:defRPr>
      </a:lvl3pPr>
      <a:lvl4pPr marL="8745538" indent="-1247775" algn="l" defTabSz="4999038" rtl="0" eaLnBrk="0" fontAlgn="base" hangingPunct="0">
        <a:spcBef>
          <a:spcPct val="20000"/>
        </a:spcBef>
        <a:spcAft>
          <a:spcPct val="0"/>
        </a:spcAft>
        <a:buChar char="–"/>
        <a:defRPr sz="11000">
          <a:solidFill>
            <a:schemeClr val="tx1"/>
          </a:solidFill>
          <a:latin typeface="+mn-lt"/>
        </a:defRPr>
      </a:lvl4pPr>
      <a:lvl5pPr marL="11244263" indent="-1246188" algn="l" defTabSz="4999038" rtl="0" eaLnBrk="0" fontAlgn="base" hangingPunct="0">
        <a:spcBef>
          <a:spcPct val="20000"/>
        </a:spcBef>
        <a:spcAft>
          <a:spcPct val="0"/>
        </a:spcAft>
        <a:buChar char="»"/>
        <a:defRPr sz="11000">
          <a:solidFill>
            <a:schemeClr val="tx1"/>
          </a:solidFill>
          <a:latin typeface="+mn-lt"/>
        </a:defRPr>
      </a:lvl5pPr>
      <a:lvl6pPr marL="11732022" indent="-1248626" algn="l" defTabSz="4999566" rtl="0" fontAlgn="base">
        <a:spcBef>
          <a:spcPct val="20000"/>
        </a:spcBef>
        <a:spcAft>
          <a:spcPct val="0"/>
        </a:spcAft>
        <a:buChar char="»"/>
        <a:defRPr sz="11000">
          <a:solidFill>
            <a:schemeClr val="tx1"/>
          </a:solidFill>
          <a:latin typeface="+mn-lt"/>
        </a:defRPr>
      </a:lvl6pPr>
      <a:lvl7pPr marL="12217975" indent="-1248626" algn="l" defTabSz="4999566" rtl="0" fontAlgn="base">
        <a:spcBef>
          <a:spcPct val="20000"/>
        </a:spcBef>
        <a:spcAft>
          <a:spcPct val="0"/>
        </a:spcAft>
        <a:buChar char="»"/>
        <a:defRPr sz="11000">
          <a:solidFill>
            <a:schemeClr val="tx1"/>
          </a:solidFill>
          <a:latin typeface="+mn-lt"/>
        </a:defRPr>
      </a:lvl7pPr>
      <a:lvl8pPr marL="12703926" indent="-1248626" algn="l" defTabSz="4999566" rtl="0" fontAlgn="base">
        <a:spcBef>
          <a:spcPct val="20000"/>
        </a:spcBef>
        <a:spcAft>
          <a:spcPct val="0"/>
        </a:spcAft>
        <a:buChar char="»"/>
        <a:defRPr sz="11000">
          <a:solidFill>
            <a:schemeClr val="tx1"/>
          </a:solidFill>
          <a:latin typeface="+mn-lt"/>
        </a:defRPr>
      </a:lvl8pPr>
      <a:lvl9pPr marL="13189878" indent="-1248626" algn="l" defTabSz="4999566" rtl="0" fontAlgn="base">
        <a:spcBef>
          <a:spcPct val="20000"/>
        </a:spcBef>
        <a:spcAft>
          <a:spcPct val="0"/>
        </a:spcAft>
        <a:buChar char="»"/>
        <a:defRPr sz="1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719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5951" algn="l" defTabSz="9719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904" algn="l" defTabSz="9719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57855" algn="l" defTabSz="9719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43807" algn="l" defTabSz="9719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29759" algn="l" defTabSz="9719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15710" algn="l" defTabSz="9719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01663" algn="l" defTabSz="9719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7614" algn="l" defTabSz="97190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8154987" y="678849"/>
            <a:ext cx="32232600" cy="5708079"/>
          </a:xfrm>
          <a:prstGeom prst="rect">
            <a:avLst/>
          </a:prstGeom>
          <a:solidFill>
            <a:srgbClr val="0B3983"/>
          </a:solidFill>
          <a:ln w="9525">
            <a:noFill/>
            <a:miter lim="800000"/>
            <a:headEnd/>
            <a:tailEnd/>
          </a:ln>
        </p:spPr>
        <p:txBody>
          <a:bodyPr lIns="145786" tIns="72893" rIns="145786" bIns="72893" anchor="ctr"/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Click here to add your title </a:t>
            </a:r>
          </a:p>
          <a:p>
            <a:pPr algn="ctr"/>
            <a:r>
              <a:rPr lang="en-US" sz="8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authors </a:t>
            </a:r>
          </a:p>
          <a:p>
            <a:pPr algn="ctr"/>
            <a:r>
              <a:rPr lang="en-US" sz="6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affiliation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63720" y="36090225"/>
            <a:ext cx="11071385" cy="9233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5400" dirty="0">
                <a:latin typeface="Calibri" panose="020F0502020204030204" pitchFamily="34" charset="0"/>
                <a:cs typeface="Calibri" panose="020F0502020204030204" pitchFamily="34" charset="0"/>
              </a:rPr>
              <a:t>Click here to add contact info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7872987" y="10744200"/>
            <a:ext cx="11582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7796787" y="13411200"/>
            <a:ext cx="11582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5" name="Rectangle 53"/>
          <p:cNvSpPr>
            <a:spLocks noChangeArrowheads="1"/>
          </p:cNvSpPr>
          <p:nvPr/>
        </p:nvSpPr>
        <p:spPr bwMode="auto">
          <a:xfrm>
            <a:off x="1202655" y="7230794"/>
            <a:ext cx="10381332" cy="1399394"/>
          </a:xfrm>
          <a:prstGeom prst="rect">
            <a:avLst/>
          </a:prstGeom>
          <a:solidFill>
            <a:srgbClr val="0B3983"/>
          </a:solidFill>
          <a:ln w="9525">
            <a:noFill/>
            <a:miter lim="800000"/>
            <a:headEnd/>
            <a:tailEnd/>
          </a:ln>
        </p:spPr>
        <p:txBody>
          <a:bodyPr wrap="none" lIns="145786" tIns="72893" rIns="145786" bIns="72893" anchor="ctr"/>
          <a:lstStyle/>
          <a:p>
            <a:pPr algn="ctr" defTabSz="4999038"/>
            <a:r>
              <a:rPr lang="en-US" sz="8000" b="1" dirty="0">
                <a:solidFill>
                  <a:schemeClr val="bg1"/>
                </a:solidFill>
                <a:latin typeface="Calibri"/>
                <a:cs typeface="Calibri"/>
              </a:rPr>
              <a:t>Abstract</a:t>
            </a:r>
            <a:endParaRPr lang="en-US" sz="8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Rectangle 10"/>
          <p:cNvSpPr>
            <a:spLocks noChangeArrowheads="1"/>
          </p:cNvSpPr>
          <p:nvPr/>
        </p:nvSpPr>
        <p:spPr bwMode="auto">
          <a:xfrm>
            <a:off x="1202654" y="34129284"/>
            <a:ext cx="10381333" cy="1399393"/>
          </a:xfrm>
          <a:prstGeom prst="rect">
            <a:avLst/>
          </a:prstGeom>
          <a:solidFill>
            <a:srgbClr val="0B3983"/>
          </a:solidFill>
          <a:ln w="9525">
            <a:noFill/>
            <a:miter lim="800000"/>
            <a:headEnd/>
            <a:tailEnd/>
          </a:ln>
        </p:spPr>
        <p:txBody>
          <a:bodyPr wrap="none" lIns="145786" tIns="72893" rIns="145786" bIns="72893" anchor="ctr"/>
          <a:lstStyle/>
          <a:p>
            <a:pPr algn="ctr" defTabSz="4999038"/>
            <a:r>
              <a:rPr lang="en-US" sz="8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 Information</a:t>
            </a:r>
          </a:p>
        </p:txBody>
      </p:sp>
      <p:sp>
        <p:nvSpPr>
          <p:cNvPr id="55" name="Rectangle 53"/>
          <p:cNvSpPr>
            <a:spLocks noChangeArrowheads="1"/>
          </p:cNvSpPr>
          <p:nvPr/>
        </p:nvSpPr>
        <p:spPr bwMode="auto">
          <a:xfrm>
            <a:off x="38330187" y="7247747"/>
            <a:ext cx="10381332" cy="1382441"/>
          </a:xfrm>
          <a:prstGeom prst="rect">
            <a:avLst/>
          </a:prstGeom>
          <a:solidFill>
            <a:srgbClr val="0B3983"/>
          </a:solidFill>
          <a:ln w="9525">
            <a:noFill/>
            <a:miter lim="800000"/>
            <a:headEnd/>
            <a:tailEnd/>
          </a:ln>
        </p:spPr>
        <p:txBody>
          <a:bodyPr wrap="none" lIns="145786" tIns="72893" rIns="145786" bIns="72893" anchor="ctr"/>
          <a:lstStyle/>
          <a:p>
            <a:pPr algn="ctr" defTabSz="4999038"/>
            <a:r>
              <a:rPr lang="en-US" sz="8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Discussion</a:t>
            </a:r>
          </a:p>
        </p:txBody>
      </p:sp>
      <p:sp>
        <p:nvSpPr>
          <p:cNvPr id="58" name="Rectangle 45"/>
          <p:cNvSpPr>
            <a:spLocks noChangeArrowheads="1"/>
          </p:cNvSpPr>
          <p:nvPr/>
        </p:nvSpPr>
        <p:spPr bwMode="auto">
          <a:xfrm>
            <a:off x="1278855" y="14213500"/>
            <a:ext cx="10381332" cy="1375228"/>
          </a:xfrm>
          <a:prstGeom prst="rect">
            <a:avLst/>
          </a:prstGeom>
          <a:solidFill>
            <a:srgbClr val="0B3983"/>
          </a:solidFill>
          <a:ln w="9525">
            <a:noFill/>
            <a:miter lim="800000"/>
            <a:headEnd/>
            <a:tailEnd/>
          </a:ln>
        </p:spPr>
        <p:txBody>
          <a:bodyPr wrap="none" lIns="145786" tIns="72893" rIns="145786" bIns="72893" anchor="ctr"/>
          <a:lstStyle/>
          <a:p>
            <a:pPr algn="ctr" defTabSz="4999038"/>
            <a:r>
              <a:rPr lang="en-US" sz="8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Methods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562" y="1400175"/>
            <a:ext cx="5762625" cy="4086225"/>
          </a:xfrm>
          <a:prstGeom prst="rect">
            <a:avLst/>
          </a:prstGeom>
        </p:spPr>
      </p:pic>
      <p:pic>
        <p:nvPicPr>
          <p:cNvPr id="1033" name="Picture 9" descr="page1image3744064">
            <a:extLst>
              <a:ext uri="{FF2B5EF4-FFF2-40B4-BE49-F238E27FC236}">
                <a16:creationId xmlns:a16="http://schemas.microsoft.com/office/drawing/2014/main" id="{34A70BFB-83A1-2048-B929-252DE5C546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3812"/>
            <a:ext cx="5054600" cy="1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DADD6A55-8C59-4FA8-A044-31EE0151BF15}"/>
              </a:ext>
            </a:extLst>
          </p:cNvPr>
          <p:cNvSpPr/>
          <p:nvPr/>
        </p:nvSpPr>
        <p:spPr>
          <a:xfrm>
            <a:off x="1325562" y="15725506"/>
            <a:ext cx="10381333" cy="110799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US" sz="6600" dirty="0">
                <a:latin typeface="Calibri" panose="020F0502020204030204" pitchFamily="34" charset="0"/>
                <a:cs typeface="Calibri" panose="020F0502020204030204" pitchFamily="34" charset="0"/>
              </a:rPr>
              <a:t>Click here to write text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CE1E640-5732-48D4-BCB4-053822BAD772}"/>
              </a:ext>
            </a:extLst>
          </p:cNvPr>
          <p:cNvSpPr/>
          <p:nvPr/>
        </p:nvSpPr>
        <p:spPr>
          <a:xfrm>
            <a:off x="1385382" y="8990213"/>
            <a:ext cx="10015878" cy="110799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spcBef>
                <a:spcPts val="1200"/>
              </a:spcBef>
            </a:pPr>
            <a:r>
              <a:rPr lang="en-US" sz="6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Click here to write text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7866FF0-70EC-4D3B-B4A5-3591744C4080}"/>
              </a:ext>
            </a:extLst>
          </p:cNvPr>
          <p:cNvSpPr/>
          <p:nvPr/>
        </p:nvSpPr>
        <p:spPr>
          <a:xfrm>
            <a:off x="38472497" y="9194231"/>
            <a:ext cx="10982890" cy="110799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857250" indent="-857250">
              <a:spcBef>
                <a:spcPts val="1200"/>
              </a:spcBef>
              <a:buFontTx/>
              <a:buChar char="-"/>
            </a:pPr>
            <a:r>
              <a:rPr lang="en-US" sz="6600" dirty="0">
                <a:latin typeface="Calibri" panose="020F0502020204030204" pitchFamily="34" charset="0"/>
                <a:cs typeface="Calibri" panose="020F0502020204030204" pitchFamily="34" charset="0"/>
              </a:rPr>
              <a:t>Click here to add text</a:t>
            </a:r>
            <a:endParaRPr lang="en-US" sz="6600" baseline="30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8235984" y="28167747"/>
            <a:ext cx="1127722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marR="0" indent="-74295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6600" dirty="0">
                <a:latin typeface="Calibri" panose="020F0502020204030204" pitchFamily="34" charset="0"/>
                <a:ea typeface="Calibri" panose="020F0502020204030204" pitchFamily="34" charset="0"/>
              </a:rPr>
              <a:t>Click here to write text </a:t>
            </a:r>
          </a:p>
        </p:txBody>
      </p:sp>
      <p:sp>
        <p:nvSpPr>
          <p:cNvPr id="35" name="Rectangle 10"/>
          <p:cNvSpPr>
            <a:spLocks noChangeArrowheads="1"/>
          </p:cNvSpPr>
          <p:nvPr/>
        </p:nvSpPr>
        <p:spPr bwMode="auto">
          <a:xfrm>
            <a:off x="38312055" y="26161426"/>
            <a:ext cx="10381332" cy="1375228"/>
          </a:xfrm>
          <a:prstGeom prst="rect">
            <a:avLst/>
          </a:prstGeom>
          <a:solidFill>
            <a:srgbClr val="0B3983"/>
          </a:solidFill>
          <a:ln w="9525">
            <a:noFill/>
            <a:miter lim="800000"/>
            <a:headEnd/>
            <a:tailEnd/>
          </a:ln>
        </p:spPr>
        <p:txBody>
          <a:bodyPr wrap="none" lIns="145786" tIns="72893" rIns="145786" bIns="72893" anchor="ctr"/>
          <a:lstStyle/>
          <a:p>
            <a:pPr algn="ctr" defTabSz="4999038"/>
            <a:r>
              <a:rPr lang="en-US" sz="8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References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565187" y="25695210"/>
            <a:ext cx="23314799" cy="11079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Click here to add results </a:t>
            </a:r>
          </a:p>
        </p:txBody>
      </p:sp>
      <p:pic>
        <p:nvPicPr>
          <p:cNvPr id="2" name="Picture 1" descr="A blue text on a white background&#10;&#10;Description automatically generated">
            <a:extLst>
              <a:ext uri="{FF2B5EF4-FFF2-40B4-BE49-F238E27FC236}">
                <a16:creationId xmlns:a16="http://schemas.microsoft.com/office/drawing/2014/main" id="{8ACB73A2-7640-2465-055E-E9FBFD0AB72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82324" y="1371600"/>
            <a:ext cx="8373063" cy="38841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AA2B777-255F-771A-5D09-A18DF2069C84}"/>
              </a:ext>
            </a:extLst>
          </p:cNvPr>
          <p:cNvSpPr txBox="1"/>
          <p:nvPr/>
        </p:nvSpPr>
        <p:spPr>
          <a:xfrm>
            <a:off x="19889787" y="11795190"/>
            <a:ext cx="1158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Add table, graph here </a:t>
            </a:r>
          </a:p>
        </p:txBody>
      </p:sp>
    </p:spTree>
    <p:extLst>
      <p:ext uri="{BB962C8B-B14F-4D97-AF65-F5344CB8AC3E}">
        <p14:creationId xmlns:p14="http://schemas.microsoft.com/office/powerpoint/2010/main" val="414534780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34843</TotalTime>
  <Words>51</Words>
  <Application>Microsoft Office PowerPoint</Application>
  <PresentationFormat>Custom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PowerPoint Presentation</vt:lpstr>
    </vt:vector>
  </TitlesOfParts>
  <Company>Graphicsland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D 36 by 54</dc:title>
  <dc:creator>Cindy Kranz</dc:creator>
  <cp:lastModifiedBy>Dobersek, Urska</cp:lastModifiedBy>
  <cp:revision>1080</cp:revision>
  <cp:lastPrinted>2018-04-10T12:53:49Z</cp:lastPrinted>
  <dcterms:created xsi:type="dcterms:W3CDTF">2012-05-17T15:53:57Z</dcterms:created>
  <dcterms:modified xsi:type="dcterms:W3CDTF">2023-07-14T13:56:52Z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3932cc9-dea4-49e2-bfe2-7f42b17a9d2b_Enabled">
    <vt:lpwstr>true</vt:lpwstr>
  </property>
  <property fmtid="{D5CDD505-2E9C-101B-9397-08002B2CF9AE}" pid="3" name="MSIP_Label_93932cc9-dea4-49e2-bfe2-7f42b17a9d2b_SetDate">
    <vt:lpwstr>2020-10-06T13:23:00Z</vt:lpwstr>
  </property>
  <property fmtid="{D5CDD505-2E9C-101B-9397-08002B2CF9AE}" pid="4" name="MSIP_Label_93932cc9-dea4-49e2-bfe2-7f42b17a9d2b_Method">
    <vt:lpwstr>Standard</vt:lpwstr>
  </property>
  <property fmtid="{D5CDD505-2E9C-101B-9397-08002B2CF9AE}" pid="5" name="MSIP_Label_93932cc9-dea4-49e2-bfe2-7f42b17a9d2b_Name">
    <vt:lpwstr>USI Internal</vt:lpwstr>
  </property>
  <property fmtid="{D5CDD505-2E9C-101B-9397-08002B2CF9AE}" pid="6" name="MSIP_Label_93932cc9-dea4-49e2-bfe2-7f42b17a9d2b_SiteId">
    <vt:lpwstr>ae1d882c-786b-492c-9095-3d81d0a2f615</vt:lpwstr>
  </property>
  <property fmtid="{D5CDD505-2E9C-101B-9397-08002B2CF9AE}" pid="7" name="MSIP_Label_93932cc9-dea4-49e2-bfe2-7f42b17a9d2b_ActionId">
    <vt:lpwstr>28a2bd37-3466-44ec-a7e9-944eeb1d0c77</vt:lpwstr>
  </property>
  <property fmtid="{D5CDD505-2E9C-101B-9397-08002B2CF9AE}" pid="8" name="MSIP_Label_93932cc9-dea4-49e2-bfe2-7f42b17a9d2b_ContentBits">
    <vt:lpwstr>0</vt:lpwstr>
  </property>
</Properties>
</file>